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4400212" cy="2159952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s-ES" sz="4400" spc="-1" strike="noStrike">
                <a:latin typeface="Arial"/>
              </a:rPr>
              <a:t>Pulse para desplazar la diapositiva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s-ES" sz="2000" spc="-1" strike="noStrike">
                <a:latin typeface="Arial"/>
              </a:rPr>
              <a:t>Pulse para editar el formato de las notas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s-ES" sz="1400" spc="-1" strike="noStrike">
                <a:latin typeface="Times New Roman"/>
              </a:rPr>
              <a:t>&lt;cabecera&gt;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AE8E04C0-82BB-43A7-A223-4CD1FB73B74B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755640" y="5078520"/>
            <a:ext cx="6046200" cy="4809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1295964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720000" y="11597400"/>
            <a:ext cx="1295964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360560" y="505404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720000" y="1159740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7360560" y="1159740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417276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01920" y="5054040"/>
            <a:ext cx="417276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9483480" y="5054040"/>
            <a:ext cx="417276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720000" y="11597400"/>
            <a:ext cx="417276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5101920" y="11597400"/>
            <a:ext cx="417276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9483480" y="11597400"/>
            <a:ext cx="417276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720000" y="5054040"/>
            <a:ext cx="12959640" cy="1252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12959640" cy="1252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6324120" cy="1252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7360560" y="5054040"/>
            <a:ext cx="6324120" cy="1252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720000" y="861480"/>
            <a:ext cx="12959640" cy="16718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7360560" y="5054040"/>
            <a:ext cx="6324120" cy="1252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720000" y="1159740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6324120" cy="1252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360560" y="505404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360560" y="1159740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360560" y="5054040"/>
            <a:ext cx="632412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720000" y="11597400"/>
            <a:ext cx="12959640" cy="597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20000" y="861480"/>
            <a:ext cx="12959640" cy="3606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20000" y="5054040"/>
            <a:ext cx="12959640" cy="1252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texto del esquema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87640" y="3563640"/>
            <a:ext cx="13822200" cy="1749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2"/>
          <p:cNvSpPr/>
          <p:nvPr/>
        </p:nvSpPr>
        <p:spPr>
          <a:xfrm>
            <a:off x="287640" y="1980000"/>
            <a:ext cx="13822200" cy="1943892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7370640" y="485640"/>
            <a:ext cx="6537960" cy="3075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4"/>
          <p:cNvSpPr/>
          <p:nvPr/>
        </p:nvSpPr>
        <p:spPr>
          <a:xfrm>
            <a:off x="8640000" y="360000"/>
            <a:ext cx="5398920" cy="143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Author full</a:t>
            </a: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name</a:t>
            </a:r>
            <a:r>
              <a:rPr b="0" lang="es-ES" sz="1800" spc="-1" strike="noStrike" baseline="1400000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Author</a:t>
            </a: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full name</a:t>
            </a:r>
            <a:r>
              <a:rPr b="0" lang="es-ES" sz="1800" spc="-1" strike="noStrike" baseline="1400000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Author</a:t>
            </a: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full name</a:t>
            </a:r>
            <a:r>
              <a:rPr b="0" lang="es-ES" sz="1800" spc="-1" strike="noStrike" baseline="1400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1100" spc="-1" strike="noStrike" baseline="1400000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  <a:ea typeface="DejaVu Sans"/>
              </a:rPr>
              <a:t>Affiliation, Country</a:t>
            </a:r>
            <a:endParaRPr b="0" lang="es-ES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1100" spc="-1" strike="noStrike" baseline="1400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  <a:ea typeface="DejaVu Sans"/>
              </a:rPr>
              <a:t>Affiliation, Country</a:t>
            </a:r>
            <a:endParaRPr b="0" lang="es-ES" sz="1100" spc="-1" strike="noStrike">
              <a:latin typeface="Arial"/>
            </a:endParaRPr>
          </a:p>
        </p:txBody>
      </p:sp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360000" y="273600"/>
            <a:ext cx="6724800" cy="134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LibreOffice/7.0.3.1$Windows_X86_64 LibreOffice_project/d7547858d014d4cf69878db179d326fc3483e082</Application>
  <Words>4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2016-07-27T17:05:49Z</dcterms:created>
  <dc:creator/>
  <dc:description/>
  <dc:language>es-ES</dc:language>
  <cp:lastModifiedBy/>
  <dcterms:modified xsi:type="dcterms:W3CDTF">2023-06-30T19:11:01Z</dcterms:modified>
  <cp:revision>22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Personalizado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